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89" r:id="rId2"/>
    <p:sldId id="345" r:id="rId3"/>
    <p:sldId id="346" r:id="rId4"/>
    <p:sldId id="348" r:id="rId5"/>
    <p:sldId id="304" r:id="rId6"/>
    <p:sldId id="340" r:id="rId7"/>
    <p:sldId id="341" r:id="rId8"/>
    <p:sldId id="343" r:id="rId9"/>
    <p:sldId id="344" r:id="rId10"/>
    <p:sldId id="34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72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reproduire les figures de base.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/>
          </a:bodyPr>
          <a:lstStyle/>
          <a:p>
            <a:r>
              <a:rPr lang="fr-FR" dirty="0"/>
              <a:t>Trace les figures suivantes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9/9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F0FCF5-C718-6C78-9680-186044060D69}"/>
              </a:ext>
            </a:extLst>
          </p:cNvPr>
          <p:cNvSpPr/>
          <p:nvPr/>
        </p:nvSpPr>
        <p:spPr>
          <a:xfrm>
            <a:off x="1980534" y="1336018"/>
            <a:ext cx="2481176" cy="2292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FEUILLE 2 :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Triangle rectangle ABC avec un petit côté de 6 cm et un grand côté qui fait l’angle droit de 10 cm.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9C9881-07E3-1C89-CA5E-203F1088CD76}"/>
              </a:ext>
            </a:extLst>
          </p:cNvPr>
          <p:cNvSpPr/>
          <p:nvPr/>
        </p:nvSpPr>
        <p:spPr>
          <a:xfrm>
            <a:off x="4774077" y="1321765"/>
            <a:ext cx="2481176" cy="2292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FEUILLE 3 :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Carré ABCD de 8 cm de côté.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A66F24-BBF3-79FB-58AC-D92AF5A17ABE}"/>
              </a:ext>
            </a:extLst>
          </p:cNvPr>
          <p:cNvSpPr/>
          <p:nvPr/>
        </p:nvSpPr>
        <p:spPr>
          <a:xfrm>
            <a:off x="3433414" y="3927154"/>
            <a:ext cx="2481176" cy="2292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FEUILLE 4 :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Rectangle ABCD : 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Largeur 5 cm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Longueur 13 cm</a:t>
            </a:r>
          </a:p>
        </p:txBody>
      </p:sp>
    </p:spTree>
    <p:extLst>
      <p:ext uri="{BB962C8B-B14F-4D97-AF65-F5344CB8AC3E}">
        <p14:creationId xmlns:p14="http://schemas.microsoft.com/office/powerpoint/2010/main" val="967797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cercle de centre A et de rayon AB.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4572000" y="4033508"/>
            <a:ext cx="144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4144400" y="3746925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5890000" y="3644312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pic>
        <p:nvPicPr>
          <p:cNvPr id="5" name="Image 4" descr="Une image contenant trépied, conception&#10;&#10;Le contenu généré par l’IA peut être incorrect.">
            <a:extLst>
              <a:ext uri="{FF2B5EF4-FFF2-40B4-BE49-F238E27FC236}">
                <a16:creationId xmlns:a16="http://schemas.microsoft.com/office/drawing/2014/main" id="{5E584795-54B1-8F53-4092-88D1039CAC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655" y="1606991"/>
            <a:ext cx="1590448" cy="243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6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cercle de centre A et de rayon AB.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4572000" y="4033508"/>
            <a:ext cx="144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4144400" y="3746925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5890000" y="3644312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pic>
        <p:nvPicPr>
          <p:cNvPr id="5" name="Image 4" descr="Une image contenant trépied, conception&#10;&#10;Le contenu généré par l’IA peut être incorrect.">
            <a:extLst>
              <a:ext uri="{FF2B5EF4-FFF2-40B4-BE49-F238E27FC236}">
                <a16:creationId xmlns:a16="http://schemas.microsoft.com/office/drawing/2014/main" id="{5E584795-54B1-8F53-4092-88D1039CAC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50902">
            <a:off x="3595504" y="1451546"/>
            <a:ext cx="1590448" cy="2436108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CDFB1055-C1F6-7090-3C5D-B816D225B7D9}"/>
              </a:ext>
            </a:extLst>
          </p:cNvPr>
          <p:cNvSpPr/>
          <p:nvPr/>
        </p:nvSpPr>
        <p:spPr>
          <a:xfrm>
            <a:off x="3132000" y="2573644"/>
            <a:ext cx="2880000" cy="2880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9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F3A1C-BA40-2831-6669-6BB8E1258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13D505-2C38-686C-3646-BDE64119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/>
          </a:bodyPr>
          <a:lstStyle/>
          <a:p>
            <a:r>
              <a:rPr lang="fr-FR" dirty="0"/>
              <a:t>Trace les figures suivantes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CCC4C-3E52-497C-E1D2-D1D873527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373791-C2B4-1E12-A174-2C44133FFDB0}"/>
              </a:ext>
            </a:extLst>
          </p:cNvPr>
          <p:cNvSpPr/>
          <p:nvPr/>
        </p:nvSpPr>
        <p:spPr>
          <a:xfrm>
            <a:off x="3270397" y="2433634"/>
            <a:ext cx="2481176" cy="2292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FEUILLE 1 :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Cercle de centre A et de rayon AB = 5 cm</a:t>
            </a:r>
          </a:p>
        </p:txBody>
      </p:sp>
    </p:spTree>
    <p:extLst>
      <p:ext uri="{BB962C8B-B14F-4D97-AF65-F5344CB8AC3E}">
        <p14:creationId xmlns:p14="http://schemas.microsoft.com/office/powerpoint/2010/main" val="1611878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triangle rectangle.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2158158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5266568" y="4016475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pic>
        <p:nvPicPr>
          <p:cNvPr id="30" name="Image 29" descr="Une image contenant texte, capture d’écran, ligne, croquis&#10;&#10;Le contenu généré par l’IA peut être incorrect.">
            <a:extLst>
              <a:ext uri="{FF2B5EF4-FFF2-40B4-BE49-F238E27FC236}">
                <a16:creationId xmlns:a16="http://schemas.microsoft.com/office/drawing/2014/main" id="{4954DF4A-D6DB-3765-ACF8-752877F9BD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0" t="19924" r="7360" b="15926"/>
          <a:stretch/>
        </p:blipFill>
        <p:spPr>
          <a:xfrm rot="16200000">
            <a:off x="2972946" y="1949783"/>
            <a:ext cx="2703433" cy="2209520"/>
          </a:xfrm>
          <a:prstGeom prst="rect">
            <a:avLst/>
          </a:prstGeom>
        </p:spPr>
      </p:pic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3225590" y="2365902"/>
            <a:ext cx="0" cy="2040358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2797466" y="2086345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triangle rectangle.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2158158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5266568" y="4016475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3225590" y="2365902"/>
            <a:ext cx="0" cy="2040358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2797466" y="2086345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BEA2CF1C-B582-E37E-47FB-D88B1BC5D3E5}"/>
              </a:ext>
            </a:extLst>
          </p:cNvPr>
          <p:cNvCxnSpPr>
            <a:cxnSpLocks/>
            <a:endCxn id="34" idx="2"/>
          </p:cNvCxnSpPr>
          <p:nvPr/>
        </p:nvCxnSpPr>
        <p:spPr>
          <a:xfrm flipH="1" flipV="1">
            <a:off x="3291455" y="2430417"/>
            <a:ext cx="2102346" cy="1976374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35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rectangle ABCD.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6701668" y="4009423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pic>
        <p:nvPicPr>
          <p:cNvPr id="30" name="Image 29" descr="Une image contenant texte, capture d’écran, ligne, croquis&#10;&#10;Le contenu généré par l’IA peut être incorrect.">
            <a:extLst>
              <a:ext uri="{FF2B5EF4-FFF2-40B4-BE49-F238E27FC236}">
                <a16:creationId xmlns:a16="http://schemas.microsoft.com/office/drawing/2014/main" id="{4954DF4A-D6DB-3765-ACF8-752877F9BD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0" t="19924" r="7360" b="15926"/>
          <a:stretch/>
        </p:blipFill>
        <p:spPr>
          <a:xfrm rot="10800000">
            <a:off x="4111781" y="2201047"/>
            <a:ext cx="2703433" cy="2209520"/>
          </a:xfrm>
          <a:prstGeom prst="rect">
            <a:avLst/>
          </a:prstGeom>
        </p:spPr>
      </p:pic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6810575" y="2222281"/>
            <a:ext cx="0" cy="2160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6388140" y="1947711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581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rectangle ABCD.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6704770" y="4010521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6808926" y="2241419"/>
            <a:ext cx="0" cy="2160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2819629" y="1951237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D</a:t>
              </a:r>
            </a:p>
          </p:txBody>
        </p:sp>
      </p:grpSp>
      <p:pic>
        <p:nvPicPr>
          <p:cNvPr id="4" name="Image 3" descr="Une image contenant texte, capture d’écran, ligne, croquis&#10;&#10;Le contenu généré par l’IA peut être incorrect.">
            <a:extLst>
              <a:ext uri="{FF2B5EF4-FFF2-40B4-BE49-F238E27FC236}">
                <a16:creationId xmlns:a16="http://schemas.microsoft.com/office/drawing/2014/main" id="{E7F72B94-39AC-751B-8B3F-A1AEF8BF93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0" t="19924" r="7360" b="15926"/>
          <a:stretch/>
        </p:blipFill>
        <p:spPr>
          <a:xfrm rot="5400000">
            <a:off x="4352449" y="2488375"/>
            <a:ext cx="2703433" cy="2209520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65C990B-D72F-BB02-5F78-F16CB13ED29E}"/>
              </a:ext>
            </a:extLst>
          </p:cNvPr>
          <p:cNvCxnSpPr/>
          <p:nvPr/>
        </p:nvCxnSpPr>
        <p:spPr>
          <a:xfrm>
            <a:off x="3242064" y="2241419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e 5">
            <a:extLst>
              <a:ext uri="{FF2B5EF4-FFF2-40B4-BE49-F238E27FC236}">
                <a16:creationId xmlns:a16="http://schemas.microsoft.com/office/drawing/2014/main" id="{AFF389FC-B96C-2288-A5D7-2E0698C08548}"/>
              </a:ext>
            </a:extLst>
          </p:cNvPr>
          <p:cNvGrpSpPr/>
          <p:nvPr/>
        </p:nvGrpSpPr>
        <p:grpSpPr>
          <a:xfrm>
            <a:off x="6681168" y="1848624"/>
            <a:ext cx="526934" cy="517533"/>
            <a:chOff x="2010787" y="2331363"/>
            <a:chExt cx="526934" cy="517533"/>
          </a:xfrm>
        </p:grpSpPr>
        <p:sp>
          <p:nvSpPr>
            <p:cNvPr id="7" name="Signe de multiplication 6">
              <a:extLst>
                <a:ext uri="{FF2B5EF4-FFF2-40B4-BE49-F238E27FC236}">
                  <a16:creationId xmlns:a16="http://schemas.microsoft.com/office/drawing/2014/main" id="{8A9157D9-A36E-5983-451C-FEF883B058E9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A31ED9E-723F-838E-36C3-42DEEBD278C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822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rectangle ABCD.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6704770" y="4010521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3219901" y="2225807"/>
            <a:ext cx="0" cy="2160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2797466" y="1951237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D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65C990B-D72F-BB02-5F78-F16CB13ED29E}"/>
              </a:ext>
            </a:extLst>
          </p:cNvPr>
          <p:cNvCxnSpPr/>
          <p:nvPr/>
        </p:nvCxnSpPr>
        <p:spPr>
          <a:xfrm>
            <a:off x="3219901" y="2241419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e 5">
            <a:extLst>
              <a:ext uri="{FF2B5EF4-FFF2-40B4-BE49-F238E27FC236}">
                <a16:creationId xmlns:a16="http://schemas.microsoft.com/office/drawing/2014/main" id="{AFF389FC-B96C-2288-A5D7-2E0698C08548}"/>
              </a:ext>
            </a:extLst>
          </p:cNvPr>
          <p:cNvGrpSpPr/>
          <p:nvPr/>
        </p:nvGrpSpPr>
        <p:grpSpPr>
          <a:xfrm>
            <a:off x="6681168" y="1848624"/>
            <a:ext cx="526934" cy="517533"/>
            <a:chOff x="2010787" y="2331363"/>
            <a:chExt cx="526934" cy="517533"/>
          </a:xfrm>
        </p:grpSpPr>
        <p:sp>
          <p:nvSpPr>
            <p:cNvPr id="7" name="Signe de multiplication 6">
              <a:extLst>
                <a:ext uri="{FF2B5EF4-FFF2-40B4-BE49-F238E27FC236}">
                  <a16:creationId xmlns:a16="http://schemas.microsoft.com/office/drawing/2014/main" id="{8A9157D9-A36E-5983-451C-FEF883B058E9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A31ED9E-723F-838E-36C3-42DEEBD278C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0EC764E-DF00-B821-8EA1-5FCE3DB67BA1}"/>
              </a:ext>
            </a:extLst>
          </p:cNvPr>
          <p:cNvCxnSpPr>
            <a:cxnSpLocks/>
          </p:cNvCxnSpPr>
          <p:nvPr/>
        </p:nvCxnSpPr>
        <p:spPr>
          <a:xfrm flipV="1">
            <a:off x="6819901" y="2217956"/>
            <a:ext cx="0" cy="2160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171</Words>
  <Application>Microsoft Office PowerPoint</Application>
  <PresentationFormat>Affichage à l'écran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comment tracer un cercle de centre A et de rayon AB.</vt:lpstr>
      <vt:lpstr>Observe comment tracer un cercle de centre A et de rayon AB.</vt:lpstr>
      <vt:lpstr>Trace les figures suivantes : </vt:lpstr>
      <vt:lpstr>Observe comment tracer un triangle rectangle. </vt:lpstr>
      <vt:lpstr>Observe comment tracer un triangle rectangle. </vt:lpstr>
      <vt:lpstr>Observe comment tracer un rectangle ABCD.</vt:lpstr>
      <vt:lpstr>Observe comment tracer un rectangle ABCD.</vt:lpstr>
      <vt:lpstr>Observe comment tracer un rectangle ABCD.</vt:lpstr>
      <vt:lpstr>Trace les figures suivantes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80</cp:revision>
  <dcterms:created xsi:type="dcterms:W3CDTF">2023-02-07T14:55:57Z</dcterms:created>
  <dcterms:modified xsi:type="dcterms:W3CDTF">2026-01-31T14:05:06Z</dcterms:modified>
</cp:coreProperties>
</file>